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Fira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regular.fntdata"/><Relationship Id="rId11" Type="http://schemas.openxmlformats.org/officeDocument/2006/relationships/slide" Target="slides/slide6.xml"/><Relationship Id="rId22" Type="http://schemas.openxmlformats.org/officeDocument/2006/relationships/font" Target="fonts/FiraSans-italic.fntdata"/><Relationship Id="rId10" Type="http://schemas.openxmlformats.org/officeDocument/2006/relationships/slide" Target="slides/slide5.xml"/><Relationship Id="rId21" Type="http://schemas.openxmlformats.org/officeDocument/2006/relationships/font" Target="fonts/Fira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Fira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05e6c07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05e6c07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053250a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053250a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05e6c075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05e6c075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05e6c075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05e6c075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053250a6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053250a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053250a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053250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053250a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053250a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053250a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053250a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053250a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053250a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05e6c075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so for dawn to dusk transition we used UNIT, there are also other algorithms that could do this eg- cycle gan, but we ultimately went with UNIT because it is unsupervised.</a:t>
            </a:r>
            <a:endParaRPr/>
          </a:p>
        </p:txBody>
      </p:sp>
      <p:sp>
        <p:nvSpPr>
          <p:cNvPr id="83" name="Google Shape;83;g2005e6c075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05e6c075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05e6c075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05e6c075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05e6c075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05e6c075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05e6c075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Semantic Segmentation in Dusk lighting</a:t>
            </a:r>
            <a:endParaRPr sz="4500"/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					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Mehul Lakra			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Joy Mathew Gunasekar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4572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1"/>
            <a:ext cx="4572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5750"/>
            <a:ext cx="4572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and Impact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system: i7 12700H, RTX 3070, 16GB 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As we saw earlier the model does not perform well in low-light conditions which could lead to several safety hazards in a real world scenario.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F1 Score Metrics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125" y="1152475"/>
            <a:ext cx="6059750" cy="39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MIOU Metrics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25" y="1152475"/>
            <a:ext cx="653815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Future Work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Training </a:t>
            </a:r>
            <a:r>
              <a:rPr lang="en-GB"/>
              <a:t>semantic segmentation models in darker conditions is crucial for improving their capabilities and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the future, we plan to explore other approaches to improving semantic segmentation in low-light conditions and other undesirable </a:t>
            </a:r>
            <a:r>
              <a:rPr lang="en-GB"/>
              <a:t>condition.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replicated 2 papers (Unsupervised image to image translation network and BiSeNet-v2).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project focuses on testing semantic segmentation models (BiSeNetv2) in darker conditions.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replicated the existing BiSeNetv2 model and tested it using our modified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further experiment with image processing techniques to </a:t>
            </a:r>
            <a:r>
              <a:rPr lang="en-GB"/>
              <a:t>potentially </a:t>
            </a:r>
            <a:r>
              <a:rPr lang="en-GB"/>
              <a:t>improve the capabilities of the overall segmentation model.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Autonomous driving systems need to be robust in various conditions.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Semantic segmentation helps these systems understand their surroundings.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Existing semantic segmentation models have limited capabilities in darker conditions, which can be a safety concern.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These models are also impacted by flaws such as blurring and noise.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used the UNIT model to generate a modified dataset with low-light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replicate the BiSeNet-v2 model with the </a:t>
            </a:r>
            <a:r>
              <a:rPr lang="en-GB"/>
              <a:t>modified</a:t>
            </a:r>
            <a:r>
              <a:rPr lang="en-GB"/>
              <a:t> dataset to observe the degradation in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Possible solutions which can potentially improve the accuracy of semantic segmentation in these unsuitable conditions.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Deblurring and Denoising on the fly while inference.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Training entirely with the Modified Dataset.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Details 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UNIT model was pre-trained on the CAMVID dataset which was used to convert our dataset to low-light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BiSeNetv2 model is a deep neural network used for semantic segmentation.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faced technical challenges during data preprocessing and training, which we overcame by testing and experimentation.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457200" y="661943"/>
            <a:ext cx="680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UNIT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457200" y="1257013"/>
            <a:ext cx="41880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day to dusk conversion of images we plan on using (UNIT) Unsupervised image to image translation network.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 is a type of generative adversarial network that consists of two discriminators and one generator, we can train them simultaneously to improve performance.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-GB" sz="11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We use latent space estimation as assumption to estimate joint distribution of images in different domains.</a:t>
            </a:r>
            <a:endParaRPr b="0" i="0" sz="11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-GB" sz="11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 latent space assumption specifically we assume that given any pair of corresponding  images in the two domains there exists a share namespace Z and a pair of encoding functions E1 and E2 so that the two images can be mapped to the same they encode and there also exists a pair of generation functions G 1 and G 2 that can map the land code back to the two images </a:t>
            </a:r>
            <a:endParaRPr b="0" i="0" sz="11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592" y="3653474"/>
            <a:ext cx="3543300" cy="138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7063" y="751388"/>
            <a:ext cx="3654825" cy="281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850"/>
            <a:ext cx="4419599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9" y="1504950"/>
            <a:ext cx="4267203" cy="21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BiSeNet-v2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BiSeNetv2 uses a two-pathway network architecture, which consists of a high-resolution pathway and a low-resolution pathway.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high-resolution pathway is responsible for capturing fine-grained details in the image, while the low-resolution pathway captures global context.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model also uses a Spatial Path Augmentation (SPA) module, which adds spatial information to the feature maps, and a Context Path Augmentation (CPA) module, which adds contextual information to the feature maps.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These modules allow the model to effectively capture both local and global information in the image, and to perform accurate segmentation even on small objects.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BiSeNetv2 also incorporates a feature fusion module that combines the feature maps from both pathways, as well as a feature refining module that further refines the features for better accuracy.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model is trained using a combination of supervised and unsupervised learning, which allows it to learn from both labeled and unlabeled data and to generalize well to new images.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Overall, BiSeNetv2 is a highly efficient and accurate model for semantic segmentation, and has achieved state-of-the-art performance on several benchmark datasets.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BiSeNet-v2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63" y="1152475"/>
            <a:ext cx="7777075" cy="3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